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FC1177-F103-4D2A-9DF9-9383D19A2E17}" type="datetimeFigureOut">
              <a:rPr lang="en-US"/>
              <a:pPr>
                <a:defRPr/>
              </a:pPr>
              <a:t>3/22/2010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5CD743-1594-44DA-9B47-7AE16C6878D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4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D27E078E-2338-4910-9488-D7E8AF2C86AC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84C6E44-5FE0-48F0-87AB-B2FB173F5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188B-0B46-4E9C-ACC1-84D6475E8905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5046-6864-477F-B45F-05BDC089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F244-FCE2-4568-89D8-3B76C45A7C4C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98C9-C5CE-4127-9A28-74C219D52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F658-CD0C-4187-82DF-5FD3E49BD312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D8EA-8011-45DB-8E2B-83FEB013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C4DC0-1CE6-4B19-9EEF-B960122A1ED4}" type="datetimeFigureOut">
              <a:rPr lang="en-US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A6623857-C3E7-4F50-B342-F644691EE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BFF-8451-4B2D-9A39-D92361BB9F39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44E6-213C-4E0B-82E8-2041C9BF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81D6-6430-4111-8FAC-5150CCF8D968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A114-A495-4D64-93FF-22761D14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67D4-A45F-467E-A9AA-0A48974FA7C9}" type="datetimeFigureOut">
              <a:rPr lang="en-US"/>
              <a:pPr>
                <a:defRPr/>
              </a:pPr>
              <a:t>3/22/2010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1DAC-FF04-41F1-9405-12E935685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2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CB50-599E-4659-81CA-30A76906E29C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9B70-BD57-4CF5-9587-1F979DEF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F10A-77CC-409A-9699-860FEC064B6D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F8C3-2912-43E3-824C-31BBF9BA3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36A1-2C4F-4140-9FA1-7A4227CAC727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4CA4-5613-4AAD-A7B0-A6040AD5B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67AD091E-09A5-4591-9E6E-FC28CF921485}" type="datetimeFigureOut">
              <a:rPr lang="en-US"/>
              <a:pPr>
                <a:defRPr/>
              </a:pPr>
              <a:t>3/22/2010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8B89EC1-24AA-41D9-8BC6-984A6E395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7" r:id="rId2"/>
    <p:sldLayoutId id="2147483764" r:id="rId3"/>
    <p:sldLayoutId id="2147483758" r:id="rId4"/>
    <p:sldLayoutId id="2147483759" r:id="rId5"/>
    <p:sldLayoutId id="2147483765" r:id="rId6"/>
    <p:sldLayoutId id="2147483766" r:id="rId7"/>
    <p:sldLayoutId id="2147483760" r:id="rId8"/>
    <p:sldLayoutId id="2147483761" r:id="rId9"/>
    <p:sldLayoutId id="2147483762" r:id="rId10"/>
    <p:sldLayoutId id="214748376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wd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saleen@lapwd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85720" y="3611563"/>
            <a:ext cx="8715436" cy="1603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solidFill>
                  <a:schemeClr val="tx2"/>
                </a:solidFill>
              </a:rPr>
              <a:t>A presentation by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solidFill>
                  <a:schemeClr val="tx2"/>
                </a:solidFill>
              </a:rPr>
              <a:t>Leitrim Association of People With Disabilities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</p:txBody>
      </p:sp>
      <p:pic>
        <p:nvPicPr>
          <p:cNvPr id="7171" name="Picture 1" descr="LOGO LAPWD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0"/>
            <a:ext cx="32385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063"/>
            <a:ext cx="6629400" cy="2714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 smtClean="0"/>
              <a:t>“</a:t>
            </a:r>
            <a:r>
              <a:rPr lang="en-IE" sz="5400" dirty="0" smtClean="0"/>
              <a:t>Promoting Independent Living</a:t>
            </a:r>
            <a:r>
              <a:rPr lang="en-IE" sz="4000" dirty="0" smtClean="0"/>
              <a:t>”</a:t>
            </a:r>
            <a:endParaRPr lang="en-I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>
            <a:off x="6072188" y="0"/>
            <a:ext cx="2643187" cy="1500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About Us </a:t>
            </a:r>
            <a:endParaRPr lang="en-IE" dirty="0"/>
          </a:p>
        </p:txBody>
      </p:sp>
      <p:pic>
        <p:nvPicPr>
          <p:cNvPr id="4" name="Picture 3" descr="Building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6946" y="2021156"/>
            <a:ext cx="7277054" cy="4836844"/>
          </a:xfrm>
          <a:prstGeom prst="rect">
            <a:avLst/>
          </a:prstGeom>
        </p:spPr>
      </p:pic>
      <p:sp>
        <p:nvSpPr>
          <p:cNvPr id="8197" name="Content Placeholder 1"/>
          <p:cNvSpPr>
            <a:spLocks noGrp="1"/>
          </p:cNvSpPr>
          <p:nvPr>
            <p:ph idx="1"/>
          </p:nvPr>
        </p:nvSpPr>
        <p:spPr>
          <a:xfrm>
            <a:off x="0" y="3714750"/>
            <a:ext cx="9144000" cy="3143250"/>
          </a:xfrm>
        </p:spPr>
        <p:txBody>
          <a:bodyPr/>
          <a:lstStyle/>
          <a:p>
            <a:pPr eaLnBrk="1" hangingPunct="1"/>
            <a:r>
              <a:rPr lang="en-IE" sz="4000" b="1" smtClean="0"/>
              <a:t>We are a CENTRE FOR INDEPENDENT LIVING, run BY and FOR people with disabilities</a:t>
            </a:r>
          </a:p>
        </p:txBody>
      </p:sp>
      <p:pic>
        <p:nvPicPr>
          <p:cNvPr id="8198" name="Picture 4" descr="Directors Staff and Presid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00750" y="1428750"/>
            <a:ext cx="3143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The Directors and staff with President Mary and Dr Martin </a:t>
            </a:r>
            <a:r>
              <a:rPr lang="en-US" dirty="0" err="1">
                <a:latin typeface="+mn-lt"/>
              </a:rPr>
              <a:t>Mcaleese</a:t>
            </a:r>
            <a:r>
              <a:rPr lang="en-US" dirty="0">
                <a:latin typeface="+mn-lt"/>
              </a:rPr>
              <a:t> at the opening of the </a:t>
            </a:r>
            <a:r>
              <a:rPr lang="en-US" dirty="0" err="1">
                <a:latin typeface="+mn-lt"/>
              </a:rPr>
              <a:t>ActionAbility</a:t>
            </a:r>
            <a:r>
              <a:rPr lang="en-US" dirty="0">
                <a:latin typeface="+mn-lt"/>
              </a:rPr>
              <a:t> Centre, May 2008 </a:t>
            </a:r>
            <a:endParaRPr lang="en-I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248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About Our Activities</a:t>
            </a:r>
            <a:endParaRPr lang="en-IE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-16000"/>
          </a:blip>
          <a:srcRect/>
          <a:stretch>
            <a:fillRect/>
          </a:stretch>
        </p:blipFill>
        <p:spPr bwMode="auto">
          <a:xfrm>
            <a:off x="3857625" y="1638300"/>
            <a:ext cx="52863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ontent Placeholder 1"/>
          <p:cNvSpPr>
            <a:spLocks noGrp="1"/>
          </p:cNvSpPr>
          <p:nvPr>
            <p:ph idx="1"/>
          </p:nvPr>
        </p:nvSpPr>
        <p:spPr>
          <a:xfrm>
            <a:off x="0" y="1000125"/>
            <a:ext cx="8215313" cy="5857875"/>
          </a:xfrm>
        </p:spPr>
        <p:txBody>
          <a:bodyPr/>
          <a:lstStyle/>
          <a:p>
            <a:pPr eaLnBrk="1" hangingPunct="1"/>
            <a:r>
              <a:rPr lang="en-IE" sz="2400" smtClean="0"/>
              <a:t>We co-ordinate a </a:t>
            </a:r>
            <a:r>
              <a:rPr lang="en-IE" sz="2400" b="1" smtClean="0"/>
              <a:t>Personal Assistant</a:t>
            </a:r>
            <a:r>
              <a:rPr lang="en-IE" sz="2400" smtClean="0"/>
              <a:t> </a:t>
            </a:r>
            <a:r>
              <a:rPr lang="en-IE" sz="2400" b="1" smtClean="0"/>
              <a:t>(PA) </a:t>
            </a:r>
            <a:r>
              <a:rPr lang="en-IE" sz="2400" smtClean="0"/>
              <a:t>service for people with disabilities </a:t>
            </a:r>
            <a:r>
              <a:rPr lang="en-IE" sz="2400" b="1" smtClean="0"/>
              <a:t>(Leaders)</a:t>
            </a:r>
            <a:endParaRPr lang="en-IE" sz="2400" smtClean="0"/>
          </a:p>
          <a:p>
            <a:pPr eaLnBrk="1" hangingPunct="1"/>
            <a:r>
              <a:rPr lang="en-IE" sz="2400" smtClean="0"/>
              <a:t>We run member sub-groups e.g. </a:t>
            </a:r>
            <a:r>
              <a:rPr lang="en-IE" sz="2400" b="1" smtClean="0"/>
              <a:t>Men’s Group, Women Independently Living in Leitrim (WILL), Writers’ Group</a:t>
            </a:r>
            <a:r>
              <a:rPr lang="en-IE" sz="2400" smtClean="0"/>
              <a:t>; and training courses e.g. </a:t>
            </a:r>
            <a:r>
              <a:rPr lang="en-IE" sz="2400" b="1" smtClean="0"/>
              <a:t>Sign Language, Digital Photography, Art Classes</a:t>
            </a:r>
          </a:p>
          <a:p>
            <a:pPr eaLnBrk="1" hangingPunct="1"/>
            <a:r>
              <a:rPr lang="en-US" sz="2400" smtClean="0"/>
              <a:t>We have our own </a:t>
            </a:r>
            <a:r>
              <a:rPr lang="en-US" sz="2400" b="1" smtClean="0"/>
              <a:t>Mini-bus</a:t>
            </a:r>
            <a:r>
              <a:rPr lang="en-US" sz="2400" smtClean="0"/>
              <a:t> which assists our members getting to appointments, meetings and events</a:t>
            </a:r>
            <a:endParaRPr lang="en-IE" sz="2400" smtClean="0"/>
          </a:p>
          <a:p>
            <a:pPr eaLnBrk="1" hangingPunct="1"/>
            <a:r>
              <a:rPr lang="en-IE" sz="2400" smtClean="0"/>
              <a:t>We have excellent </a:t>
            </a:r>
            <a:r>
              <a:rPr lang="en-IE" sz="2400" b="1" smtClean="0"/>
              <a:t>training facilities</a:t>
            </a:r>
            <a:r>
              <a:rPr lang="en-IE" sz="2400" smtClean="0"/>
              <a:t>, and have hosted </a:t>
            </a:r>
            <a:r>
              <a:rPr lang="en-IE" sz="2400" b="1" smtClean="0"/>
              <a:t>physiotherapy clinics, HSE meetings, informational meetings on rights and entitlements, health etc.</a:t>
            </a:r>
          </a:p>
          <a:p>
            <a:pPr eaLnBrk="1" hangingPunct="1"/>
            <a:r>
              <a:rPr lang="en-US" sz="2400" smtClean="0"/>
              <a:t>We are launching </a:t>
            </a:r>
            <a:r>
              <a:rPr lang="en-US" sz="2400" b="1" smtClean="0"/>
              <a:t>C.A.L.L.; </a:t>
            </a:r>
            <a:r>
              <a:rPr lang="en-US" sz="2400" smtClean="0"/>
              <a:t>the </a:t>
            </a:r>
            <a:r>
              <a:rPr lang="en-US" sz="2400" b="1" smtClean="0"/>
              <a:t>Campaign for Accessible Living in Leitrim</a:t>
            </a:r>
            <a:r>
              <a:rPr lang="en-US" sz="2400" smtClean="0"/>
              <a:t>… watch this space!</a:t>
            </a:r>
            <a:endParaRPr lang="en-I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Experience &amp; Outlook	</a:t>
            </a:r>
            <a:endParaRPr lang="en-IE" dirty="0"/>
          </a:p>
        </p:txBody>
      </p:sp>
      <p:pic>
        <p:nvPicPr>
          <p:cNvPr id="10243" name="Picture 4" descr="nopatronising"/>
          <p:cNvPicPr>
            <a:picLocks noChangeAspect="1" noChangeArrowheads="1"/>
          </p:cNvPicPr>
          <p:nvPr/>
        </p:nvPicPr>
        <p:blipFill>
          <a:blip r:embed="rId2" cstate="print">
            <a:lum bright="36000" contrast="-60000"/>
          </a:blip>
          <a:srcRect/>
          <a:stretch>
            <a:fillRect/>
          </a:stretch>
        </p:blipFill>
        <p:spPr bwMode="auto">
          <a:xfrm>
            <a:off x="6000750" y="2411413"/>
            <a:ext cx="314325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1"/>
          <p:cNvSpPr>
            <a:spLocks noGrp="1"/>
          </p:cNvSpPr>
          <p:nvPr>
            <p:ph idx="1"/>
          </p:nvPr>
        </p:nvSpPr>
        <p:spPr>
          <a:xfrm>
            <a:off x="0" y="1571625"/>
            <a:ext cx="8001000" cy="5286375"/>
          </a:xfrm>
        </p:spPr>
        <p:txBody>
          <a:bodyPr/>
          <a:lstStyle/>
          <a:p>
            <a:pPr eaLnBrk="1" hangingPunct="1"/>
            <a:r>
              <a:rPr lang="en-IE" sz="2400" smtClean="0"/>
              <a:t>We have been operating since 1995, and have always been a member-led organisation</a:t>
            </a:r>
          </a:p>
          <a:p>
            <a:pPr eaLnBrk="1" hangingPunct="1"/>
            <a:r>
              <a:rPr lang="en-IE" sz="2400" smtClean="0"/>
              <a:t>We are listening to our members to improve and expand our activities</a:t>
            </a:r>
          </a:p>
          <a:p>
            <a:pPr eaLnBrk="1" hangingPunct="1"/>
            <a:r>
              <a:rPr lang="en-IE" sz="2400" smtClean="0"/>
              <a:t>We have good working relationships with other disability organisations, such as the IWA, PwDI, NCBI; and continue to share resources and expertise</a:t>
            </a:r>
          </a:p>
          <a:p>
            <a:pPr eaLnBrk="1" hangingPunct="1"/>
            <a:r>
              <a:rPr lang="en-IE" sz="2400" smtClean="0"/>
              <a:t>Independent Living is about realising the </a:t>
            </a:r>
            <a:r>
              <a:rPr lang="en-IE" sz="2400" b="1" smtClean="0"/>
              <a:t>Human Rights</a:t>
            </a:r>
            <a:r>
              <a:rPr lang="en-IE" sz="2400" smtClean="0"/>
              <a:t> of all people with disabilities: in hard times, it is even more important to stand together and fight for our basic needs and wildest dreams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Contact Details</a:t>
            </a:r>
            <a:endParaRPr lang="en-IE" dirty="0"/>
          </a:p>
        </p:txBody>
      </p:sp>
      <p:pic>
        <p:nvPicPr>
          <p:cNvPr id="11267" name="Picture 4" descr="Pres and Iz.jpg"/>
          <p:cNvPicPr>
            <a:picLocks noChangeAspect="1"/>
          </p:cNvPicPr>
          <p:nvPr/>
        </p:nvPicPr>
        <p:blipFill>
          <a:blip r:embed="rId2" cstate="print">
            <a:lum bright="26000" contrast="-26000"/>
          </a:blip>
          <a:srcRect/>
          <a:stretch>
            <a:fillRect/>
          </a:stretch>
        </p:blipFill>
        <p:spPr bwMode="auto">
          <a:xfrm>
            <a:off x="1928813" y="2928938"/>
            <a:ext cx="459898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0" y="1643063"/>
            <a:ext cx="4500563" cy="5214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sz="2800" b="1" smtClean="0"/>
              <a:t>Leitrim Association of People With Disabilities (LAPWD)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ActionAbility Centre,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Station Road,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Mohill,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Co. Leitrim</a:t>
            </a:r>
            <a:endParaRPr lang="en-IE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hlinkClick r:id="rId3"/>
              </a:rPr>
              <a:t>www.lapwd.com</a:t>
            </a:r>
            <a:endParaRPr lang="en-US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info@lapwd.com</a:t>
            </a:r>
            <a:endParaRPr lang="en-IE" sz="2800" b="1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643438" y="1643063"/>
            <a:ext cx="45005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Secretary: Rosaleen Kielty</a:t>
            </a: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dirty="0">
                <a:latin typeface="+mn-lt"/>
              </a:rPr>
              <a:t>Tel: 071 9651000</a:t>
            </a: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+mn-lt"/>
              </a:rPr>
              <a:t>Fax: 071 </a:t>
            </a:r>
            <a:r>
              <a:rPr lang="en-IE" sz="2400" b="1" dirty="0"/>
              <a:t>9651006 </a:t>
            </a: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+mn-lt"/>
              </a:rPr>
              <a:t>email: </a:t>
            </a:r>
            <a:r>
              <a:rPr lang="en-US" sz="2400" b="1" dirty="0">
                <a:latin typeface="+mn-lt"/>
                <a:hlinkClick r:id="rId4"/>
              </a:rPr>
              <a:t>rosaleen@lapwd.com</a:t>
            </a:r>
            <a:endParaRPr lang="en-US" sz="2400" b="1" dirty="0">
              <a:latin typeface="+mn-lt"/>
            </a:endParaRP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+mn-lt"/>
              </a:rPr>
              <a:t>Chairperson: Isolde Carmody</a:t>
            </a: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+mn-lt"/>
              </a:rPr>
              <a:t>Tel: 071 9621936</a:t>
            </a: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+mn-lt"/>
              </a:rPr>
              <a:t>Text: 086 8820445</a:t>
            </a:r>
          </a:p>
          <a:p>
            <a:pPr marL="457200" indent="-457200" algn="r">
              <a:spcBef>
                <a:spcPts val="1800"/>
              </a:spcBef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+mn-lt"/>
              </a:rPr>
              <a:t>email: isoldecarmody@gmail.com</a:t>
            </a:r>
            <a:endParaRPr lang="en-IE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170</TotalTime>
  <Words>307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Calibri</vt:lpstr>
      <vt:lpstr>Wingdings</vt:lpstr>
      <vt:lpstr>Mod</vt:lpstr>
      <vt:lpstr>“Promoting Independent Living”</vt:lpstr>
      <vt:lpstr>About Us </vt:lpstr>
      <vt:lpstr>About Our Activities</vt:lpstr>
      <vt:lpstr>Experience &amp; Outlook </vt:lpstr>
      <vt:lpstr>Contact Details</vt:lpstr>
    </vt:vector>
  </TitlesOfParts>
  <Company>Disability Federation of Ireland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“Providing services to People with Disabilities”</dc:title>
  <dc:creator>marcushufsky</dc:creator>
  <cp:lastModifiedBy>marcushufsky</cp:lastModifiedBy>
  <cp:revision>18</cp:revision>
  <dcterms:created xsi:type="dcterms:W3CDTF">2010-02-25T14:04:59Z</dcterms:created>
  <dcterms:modified xsi:type="dcterms:W3CDTF">2010-03-22T15:07:18Z</dcterms:modified>
</cp:coreProperties>
</file>